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718" autoAdjust="0"/>
  </p:normalViewPr>
  <p:slideViewPr>
    <p:cSldViewPr snapToGrid="0" snapToObjects="1">
      <p:cViewPr varScale="1">
        <p:scale>
          <a:sx n="106" d="100"/>
          <a:sy n="106" d="100"/>
        </p:scale>
        <p:origin x="-11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</TotalTime>
  <Words>536</Words>
  <Application>Microsoft Office PowerPoint</Application>
  <PresentationFormat>Προβολή στην οθόνη (4:3)</PresentationFormat>
  <Paragraphs>156</Paragraphs>
  <Slides>42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3" baseType="lpstr">
      <vt:lpstr>Office Theme</vt:lpstr>
      <vt:lpstr>ΕΠΙΤΕΛΩ:  Λογισμικό εξάσκησης της Προσοχής και της Συγκέντρωσης για παιδιά πρώτης σχολικής ηλικίας</vt:lpstr>
      <vt:lpstr>ΟΡΙΣΜΟΣ ΤΗΣ ΔΕΠΥ </vt:lpstr>
      <vt:lpstr>ΔΕΠΥ ΚΑΙ ΕΓΚΕΦΑΛΙΚΗ ΔΥΣΛΕΙΤΟΥΡΓΙΑ (1)</vt:lpstr>
      <vt:lpstr>ΕΠΙΤΕΛΙΚΕΣ ΛΕΙΤΟΥΡΓΙΕΣ</vt:lpstr>
      <vt:lpstr>Γνωστική Εξάσκηση  (Cognitive Training)</vt:lpstr>
      <vt:lpstr>Πληθυσμός - Στόχος</vt:lpstr>
      <vt:lpstr>ΔΕΠΥ ΚΑΙ ΕΓΚΕΦΑΛΙΚΗ ΔΥΣΛΕΙΤΟΥΡΓΙΑ(2)</vt:lpstr>
      <vt:lpstr>Χαρακτηριστικά του μαθητή με ΔΕΠΥ (1)</vt:lpstr>
      <vt:lpstr>Διαφάνεια 9</vt:lpstr>
      <vt:lpstr>Χαρακτηριστικά του μαθητή με ΔΕΠΥ (3) ΚΙΝΗΤΡΑ</vt:lpstr>
      <vt:lpstr> Χαρακτηριστικά του μαθητή με ΔΕΠΥ (4) ΚΙΝΗΤΡΑ  Δηλαδή … όταν οι ανταμοιβές  </vt:lpstr>
      <vt:lpstr>Διαφάνεια 12</vt:lpstr>
      <vt:lpstr>Διαφάνεια 13</vt:lpstr>
      <vt:lpstr>Χαρακτηριστικά του ειδικού  εκπαιδευτικού υλικού</vt:lpstr>
      <vt:lpstr>10 Ασκήσεις με τη μορφή  παιχνιδιού</vt:lpstr>
      <vt:lpstr>Οθόνη Εισαγωγής (Dashboard)</vt:lpstr>
      <vt:lpstr>ΠΟΥΛΙΑ</vt:lpstr>
      <vt:lpstr>ΠΟΥΛΙΑ</vt:lpstr>
      <vt:lpstr>ΠΟΥΛΙΑ</vt:lpstr>
      <vt:lpstr>ΚΑΝΟΝΙΑ</vt:lpstr>
      <vt:lpstr>ΚΑΝΟΝΙΑ</vt:lpstr>
      <vt:lpstr>ΚΑΝΟΝΙΑ</vt:lpstr>
      <vt:lpstr>ΜΠΑΛΟΝΙΑ   Ι</vt:lpstr>
      <vt:lpstr>ΜΠΑΛΟΝΙΑ  Ι</vt:lpstr>
      <vt:lpstr>ΜΠΑΛΟΝΙΑ  ΙΙ</vt:lpstr>
      <vt:lpstr>ΜΠΑΛΟΝΙΑ ΙΙ</vt:lpstr>
      <vt:lpstr>ΚΟΥΚΚΙΔΕΣ  Ι</vt:lpstr>
      <vt:lpstr>ΚΟΥΚΚΙΔΕΣ  ΙΙ</vt:lpstr>
      <vt:lpstr>ΚΟΥΚΚΙΔΕΣ  ΙΙ</vt:lpstr>
      <vt:lpstr>ΚΟΥΚΚΙΔΕΣ  ΙΙ</vt:lpstr>
      <vt:lpstr>ΠΟΙΟ ΖΩΟ ΗΤΑΝ ΑΥΤΌ ;</vt:lpstr>
      <vt:lpstr>ΠΟΙΟ ΖΩΟ ΗΤΑΝ ΑΥΤΌ ;</vt:lpstr>
      <vt:lpstr>ΠΟΙΟ ΖΩΟ ΗΤΑΝ ΑΥΤΌ ;  </vt:lpstr>
      <vt:lpstr>ΠΟΙΟ ΖΩΟ ΗΤΑΝ ΑΥΤΌ ;  Πίνακας Αποτελεσμάτων</vt:lpstr>
      <vt:lpstr>ΠΑΡΑΦΩΝΙΑ</vt:lpstr>
      <vt:lpstr>ΠΑΡΑΦΩΝΙΑ</vt:lpstr>
      <vt:lpstr>ΠΑΡΑΦΩΝΙΑ Πίνακας Αποτελεσμάτων</vt:lpstr>
      <vt:lpstr>ΑΡΙΘΜΟΙ</vt:lpstr>
      <vt:lpstr>ΑΡΙΘΜΟΙ Πίνακας Αποτελεσμάτων</vt:lpstr>
      <vt:lpstr>ΣΤΟΧΟΣ</vt:lpstr>
      <vt:lpstr>ΣΤΟΧΟΣ</vt:lpstr>
      <vt:lpstr>ΣΤΟΧΟΣ  Πίνακας Αποτελεσμάτων</vt:lpstr>
    </vt:vector>
  </TitlesOfParts>
  <Company>MCI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Vagelis Zafeiriou</dc:creator>
  <cp:lastModifiedBy>kgirtis</cp:lastModifiedBy>
  <cp:revision>40</cp:revision>
  <dcterms:created xsi:type="dcterms:W3CDTF">2015-10-09T19:19:40Z</dcterms:created>
  <dcterms:modified xsi:type="dcterms:W3CDTF">2015-11-06T09:31:26Z</dcterms:modified>
</cp:coreProperties>
</file>